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6" r:id="rId14"/>
  </p:sldIdLst>
  <p:sldSz cx="9144000" cy="5143500"/>
  <p:notesSz cx="6858000" cy="9144000"/>
  <p:embeddedFontLst>
    <p:embeddedFont>
      <p:font typeface="Bree Serif" panose="02000503040000020004"/>
      <p:regular r:id="rId18"/>
    </p:embeddedFont>
    <p:embeddedFont>
      <p:font typeface="Roboto Light" panose="02000000000000000000"/>
      <p:regular r:id="rId19"/>
    </p:embeddedFont>
    <p:embeddedFont>
      <p:font typeface="Roboto" panose="02000000000000000000"/>
      <p:regular r:id="rId20"/>
    </p:embeddedFont>
    <p:embeddedFont>
      <p:font typeface="Calibri" panose="020F0502020204030204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261A81-EFC5-428D-96AD-018FEAC85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c491fab3d_1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c491fab3d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4"/>
          <p:cNvSpPr/>
          <p:nvPr/>
        </p:nvSpPr>
        <p:spPr>
          <a:xfrm>
            <a:off x="-75150" y="-73950"/>
            <a:ext cx="9294300" cy="5291400"/>
          </a:xfrm>
          <a:prstGeom prst="rect">
            <a:avLst/>
          </a:prstGeom>
          <a:solidFill>
            <a:schemeClr val="accent4">
              <a:alpha val="3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10;p44"/>
          <p:cNvSpPr/>
          <p:nvPr/>
        </p:nvSpPr>
        <p:spPr>
          <a:xfrm>
            <a:off x="1119725" y="-892500"/>
            <a:ext cx="6928500" cy="69285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44"/>
          <p:cNvSpPr txBox="1"/>
          <p:nvPr>
            <p:ph type="ctrTitle"/>
          </p:nvPr>
        </p:nvSpPr>
        <p:spPr>
          <a:xfrm>
            <a:off x="1943850" y="1477650"/>
            <a:ext cx="5256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type="subTitle" idx="1"/>
          </p:nvPr>
        </p:nvSpPr>
        <p:spPr>
          <a:xfrm>
            <a:off x="1904239" y="2428950"/>
            <a:ext cx="5335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3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" name="Google Shape;72;p53"/>
          <p:cNvSpPr txBox="1"/>
          <p:nvPr>
            <p:ph type="title"/>
          </p:nvPr>
        </p:nvSpPr>
        <p:spPr>
          <a:xfrm>
            <a:off x="1184189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53"/>
          <p:cNvSpPr txBox="1"/>
          <p:nvPr>
            <p:ph type="subTitle" idx="1"/>
          </p:nvPr>
        </p:nvSpPr>
        <p:spPr>
          <a:xfrm>
            <a:off x="1143600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4" name="Google Shape;74;p53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53"/>
          <p:cNvSpPr txBox="1"/>
          <p:nvPr>
            <p:ph type="title" idx="3"/>
          </p:nvPr>
        </p:nvSpPr>
        <p:spPr>
          <a:xfrm>
            <a:off x="3462341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6" name="Google Shape;76;p53"/>
          <p:cNvSpPr txBox="1"/>
          <p:nvPr>
            <p:ph type="subTitle" idx="4"/>
          </p:nvPr>
        </p:nvSpPr>
        <p:spPr>
          <a:xfrm>
            <a:off x="3421752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7" name="Google Shape;77;p53"/>
          <p:cNvSpPr txBox="1"/>
          <p:nvPr>
            <p:ph type="title" idx="5"/>
          </p:nvPr>
        </p:nvSpPr>
        <p:spPr>
          <a:xfrm>
            <a:off x="5740493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53"/>
          <p:cNvSpPr txBox="1"/>
          <p:nvPr>
            <p:ph type="subTitle" idx="6"/>
          </p:nvPr>
        </p:nvSpPr>
        <p:spPr>
          <a:xfrm>
            <a:off x="5699903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9" name="Google Shape;79;p53"/>
          <p:cNvSpPr txBox="1"/>
          <p:nvPr>
            <p:ph type="title" idx="7"/>
          </p:nvPr>
        </p:nvSpPr>
        <p:spPr>
          <a:xfrm>
            <a:off x="1184189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53"/>
          <p:cNvSpPr txBox="1"/>
          <p:nvPr>
            <p:ph type="subTitle" idx="8"/>
          </p:nvPr>
        </p:nvSpPr>
        <p:spPr>
          <a:xfrm>
            <a:off x="1143600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1" name="Google Shape;81;p53"/>
          <p:cNvSpPr txBox="1"/>
          <p:nvPr>
            <p:ph type="title" idx="9"/>
          </p:nvPr>
        </p:nvSpPr>
        <p:spPr>
          <a:xfrm>
            <a:off x="3462341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53"/>
          <p:cNvSpPr txBox="1"/>
          <p:nvPr>
            <p:ph type="subTitle" idx="13"/>
          </p:nvPr>
        </p:nvSpPr>
        <p:spPr>
          <a:xfrm>
            <a:off x="3421752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3" name="Google Shape;83;p53"/>
          <p:cNvSpPr txBox="1"/>
          <p:nvPr>
            <p:ph type="title" idx="14"/>
          </p:nvPr>
        </p:nvSpPr>
        <p:spPr>
          <a:xfrm>
            <a:off x="5740493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53"/>
          <p:cNvSpPr txBox="1"/>
          <p:nvPr>
            <p:ph type="subTitle" idx="15"/>
          </p:nvPr>
        </p:nvSpPr>
        <p:spPr>
          <a:xfrm>
            <a:off x="5699903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/>
          <p:nvPr/>
        </p:nvSpPr>
        <p:spPr>
          <a:xfrm>
            <a:off x="4841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Google Shape;87;p54"/>
          <p:cNvSpPr/>
          <p:nvPr/>
        </p:nvSpPr>
        <p:spPr>
          <a:xfrm>
            <a:off x="1386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54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54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54"/>
          <p:cNvSpPr/>
          <p:nvPr/>
        </p:nvSpPr>
        <p:spPr>
          <a:xfrm>
            <a:off x="5585350" y="-325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54"/>
          <p:cNvSpPr txBox="1"/>
          <p:nvPr>
            <p:ph type="title"/>
          </p:nvPr>
        </p:nvSpPr>
        <p:spPr>
          <a:xfrm>
            <a:off x="1349149" y="2911450"/>
            <a:ext cx="237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54"/>
          <p:cNvSpPr txBox="1"/>
          <p:nvPr>
            <p:ph type="subTitle" idx="1"/>
          </p:nvPr>
        </p:nvSpPr>
        <p:spPr>
          <a:xfrm>
            <a:off x="1029638" y="3345400"/>
            <a:ext cx="300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3" name="Google Shape;93;p54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54"/>
          <p:cNvSpPr txBox="1"/>
          <p:nvPr>
            <p:ph type="title" idx="3"/>
          </p:nvPr>
        </p:nvSpPr>
        <p:spPr>
          <a:xfrm>
            <a:off x="4804152" y="2911450"/>
            <a:ext cx="237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54"/>
          <p:cNvSpPr txBox="1"/>
          <p:nvPr>
            <p:ph type="subTitle" idx="4"/>
          </p:nvPr>
        </p:nvSpPr>
        <p:spPr>
          <a:xfrm>
            <a:off x="4484662" y="3345400"/>
            <a:ext cx="300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5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55"/>
          <p:cNvSpPr txBox="1"/>
          <p:nvPr>
            <p:ph type="title"/>
          </p:nvPr>
        </p:nvSpPr>
        <p:spPr>
          <a:xfrm>
            <a:off x="844175" y="31708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55"/>
          <p:cNvSpPr txBox="1"/>
          <p:nvPr>
            <p:ph type="subTitle" idx="1"/>
          </p:nvPr>
        </p:nvSpPr>
        <p:spPr>
          <a:xfrm>
            <a:off x="844175" y="36047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0" name="Google Shape;100;p55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55"/>
          <p:cNvSpPr txBox="1"/>
          <p:nvPr>
            <p:ph type="title" idx="3"/>
          </p:nvPr>
        </p:nvSpPr>
        <p:spPr>
          <a:xfrm>
            <a:off x="2566592" y="26374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2" name="Google Shape;102;p55"/>
          <p:cNvSpPr txBox="1"/>
          <p:nvPr>
            <p:ph type="subTitle" idx="4"/>
          </p:nvPr>
        </p:nvSpPr>
        <p:spPr>
          <a:xfrm>
            <a:off x="2566592" y="3071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3" name="Google Shape;103;p55"/>
          <p:cNvSpPr txBox="1"/>
          <p:nvPr>
            <p:ph type="title" idx="5"/>
          </p:nvPr>
        </p:nvSpPr>
        <p:spPr>
          <a:xfrm>
            <a:off x="4289010" y="31708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55"/>
          <p:cNvSpPr txBox="1"/>
          <p:nvPr>
            <p:ph type="subTitle" idx="6"/>
          </p:nvPr>
        </p:nvSpPr>
        <p:spPr>
          <a:xfrm>
            <a:off x="4289010" y="36047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05" name="Google Shape;105;p55"/>
          <p:cNvSpPr txBox="1"/>
          <p:nvPr>
            <p:ph type="title" idx="7"/>
          </p:nvPr>
        </p:nvSpPr>
        <p:spPr>
          <a:xfrm>
            <a:off x="6011427" y="26374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55"/>
          <p:cNvSpPr txBox="1"/>
          <p:nvPr>
            <p:ph type="subTitle" idx="8"/>
          </p:nvPr>
        </p:nvSpPr>
        <p:spPr>
          <a:xfrm>
            <a:off x="6011427" y="3071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0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56"/>
          <p:cNvCxnSpPr/>
          <p:nvPr/>
        </p:nvCxnSpPr>
        <p:spPr>
          <a:xfrm>
            <a:off x="797850" y="1550267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56"/>
          <p:cNvCxnSpPr/>
          <p:nvPr/>
        </p:nvCxnSpPr>
        <p:spPr>
          <a:xfrm>
            <a:off x="797850" y="3428669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56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56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56"/>
          <p:cNvSpPr txBox="1"/>
          <p:nvPr>
            <p:ph type="title" idx="2"/>
          </p:nvPr>
        </p:nvSpPr>
        <p:spPr>
          <a:xfrm>
            <a:off x="2946000" y="1094775"/>
            <a:ext cx="2627100" cy="88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56"/>
          <p:cNvSpPr txBox="1"/>
          <p:nvPr>
            <p:ph type="title" idx="3"/>
          </p:nvPr>
        </p:nvSpPr>
        <p:spPr>
          <a:xfrm>
            <a:off x="1286775" y="3096175"/>
            <a:ext cx="2409600" cy="6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4" name="Google Shape;114;p56"/>
          <p:cNvSpPr txBox="1"/>
          <p:nvPr>
            <p:ph type="title" idx="4"/>
          </p:nvPr>
        </p:nvSpPr>
        <p:spPr>
          <a:xfrm>
            <a:off x="4822700" y="3096175"/>
            <a:ext cx="2409600" cy="6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56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6" name="Google Shape;116;p56"/>
          <p:cNvSpPr txBox="1"/>
          <p:nvPr>
            <p:ph type="subTitle" idx="1"/>
          </p:nvPr>
        </p:nvSpPr>
        <p:spPr>
          <a:xfrm>
            <a:off x="2865300" y="1986775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7" name="Google Shape;117;p56"/>
          <p:cNvSpPr txBox="1"/>
          <p:nvPr>
            <p:ph type="subTitle" idx="5"/>
          </p:nvPr>
        </p:nvSpPr>
        <p:spPr>
          <a:xfrm>
            <a:off x="1097325" y="3757807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8" name="Google Shape;118;p56"/>
          <p:cNvSpPr txBox="1"/>
          <p:nvPr>
            <p:ph type="subTitle" idx="6"/>
          </p:nvPr>
        </p:nvSpPr>
        <p:spPr>
          <a:xfrm>
            <a:off x="4633250" y="3757807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7"/>
          <p:cNvSpPr txBox="1"/>
          <p:nvPr>
            <p:ph type="ctrTitle"/>
          </p:nvPr>
        </p:nvSpPr>
        <p:spPr>
          <a:xfrm flipH="1">
            <a:off x="810975" y="712525"/>
            <a:ext cx="27585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1" name="Google Shape;121;p57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8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58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125;p58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9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59"/>
          <p:cNvSpPr/>
          <p:nvPr/>
        </p:nvSpPr>
        <p:spPr>
          <a:xfrm>
            <a:off x="-1829687" y="16297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0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60"/>
          <p:cNvSpPr/>
          <p:nvPr/>
        </p:nvSpPr>
        <p:spPr>
          <a:xfrm>
            <a:off x="841663" y="-7000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1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" name="Google Shape;134;p61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5" name="Google Shape;135;p61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5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2"/>
          <p:cNvSpPr/>
          <p:nvPr/>
        </p:nvSpPr>
        <p:spPr>
          <a:xfrm>
            <a:off x="833063" y="-24840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62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" name="Google Shape;139;p62"/>
          <p:cNvSpPr txBox="1"/>
          <p:nvPr>
            <p:ph type="title" idx="2"/>
          </p:nvPr>
        </p:nvSpPr>
        <p:spPr>
          <a:xfrm>
            <a:off x="4571050" y="10180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" name="Google Shape;140;p62"/>
          <p:cNvSpPr txBox="1"/>
          <p:nvPr>
            <p:ph type="subTitle" idx="1"/>
          </p:nvPr>
        </p:nvSpPr>
        <p:spPr>
          <a:xfrm>
            <a:off x="4571050" y="13757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1" name="Google Shape;141;p62"/>
          <p:cNvSpPr txBox="1"/>
          <p:nvPr>
            <p:ph type="title" idx="3"/>
          </p:nvPr>
        </p:nvSpPr>
        <p:spPr>
          <a:xfrm>
            <a:off x="4571050" y="21594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62"/>
          <p:cNvSpPr txBox="1"/>
          <p:nvPr>
            <p:ph type="subTitle" idx="4"/>
          </p:nvPr>
        </p:nvSpPr>
        <p:spPr>
          <a:xfrm>
            <a:off x="4571050" y="2497124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3" name="Google Shape;143;p62"/>
          <p:cNvSpPr txBox="1"/>
          <p:nvPr>
            <p:ph type="title" idx="5"/>
          </p:nvPr>
        </p:nvSpPr>
        <p:spPr>
          <a:xfrm>
            <a:off x="4571050" y="326070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4" name="Google Shape;144;p62"/>
          <p:cNvSpPr txBox="1"/>
          <p:nvPr>
            <p:ph type="subTitle" idx="6"/>
          </p:nvPr>
        </p:nvSpPr>
        <p:spPr>
          <a:xfrm>
            <a:off x="4571050" y="361845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5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45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45"/>
          <p:cNvSpPr txBox="1"/>
          <p:nvPr>
            <p:ph type="body" idx="1"/>
          </p:nvPr>
        </p:nvSpPr>
        <p:spPr>
          <a:xfrm>
            <a:off x="711725" y="856200"/>
            <a:ext cx="7437900" cy="3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3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63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63"/>
          <p:cNvSpPr txBox="1"/>
          <p:nvPr>
            <p:ph type="body" idx="1"/>
          </p:nvPr>
        </p:nvSpPr>
        <p:spPr>
          <a:xfrm>
            <a:off x="4154625" y="1724850"/>
            <a:ext cx="33369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0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4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64"/>
          <p:cNvSpPr txBox="1"/>
          <p:nvPr>
            <p:ph type="subTitle" idx="1"/>
          </p:nvPr>
        </p:nvSpPr>
        <p:spPr>
          <a:xfrm>
            <a:off x="1779033" y="3660351"/>
            <a:ext cx="25953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152" name="Google Shape;152;p64"/>
          <p:cNvSpPr txBox="1"/>
          <p:nvPr/>
        </p:nvSpPr>
        <p:spPr>
          <a:xfrm>
            <a:off x="4772734" y="3660351"/>
            <a:ext cx="2718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and infographics &amp; images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endParaRPr sz="9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3" name="Google Shape;153;p64"/>
          <p:cNvSpPr txBox="1"/>
          <p:nvPr>
            <p:ph type="title"/>
          </p:nvPr>
        </p:nvSpPr>
        <p:spPr>
          <a:xfrm>
            <a:off x="3212700" y="2176598"/>
            <a:ext cx="271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5"/>
          <p:cNvSpPr/>
          <p:nvPr/>
        </p:nvSpPr>
        <p:spPr>
          <a:xfrm>
            <a:off x="-3532850" y="9289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65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65"/>
          <p:cNvSpPr txBox="1"/>
          <p:nvPr>
            <p:ph type="body" idx="1"/>
          </p:nvPr>
        </p:nvSpPr>
        <p:spPr>
          <a:xfrm>
            <a:off x="1228275" y="1169250"/>
            <a:ext cx="29757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58" name="Google Shape;158;p65"/>
          <p:cNvSpPr txBox="1"/>
          <p:nvPr>
            <p:ph type="body" idx="2"/>
          </p:nvPr>
        </p:nvSpPr>
        <p:spPr>
          <a:xfrm>
            <a:off x="4360050" y="1104000"/>
            <a:ext cx="3758100" cy="3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7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71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71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2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72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IG_NUMBER_1_2">
    <p:bg>
      <p:bgPr>
        <a:solidFill>
          <a:schemeClr val="accent4"/>
        </a:solidFill>
        <a:effectLst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4"/>
          <p:cNvSpPr txBox="1"/>
          <p:nvPr>
            <p:ph type="title"/>
          </p:nvPr>
        </p:nvSpPr>
        <p:spPr>
          <a:xfrm>
            <a:off x="1015925" y="202907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74"/>
          <p:cNvSpPr txBox="1"/>
          <p:nvPr>
            <p:ph type="title" idx="2"/>
          </p:nvPr>
        </p:nvSpPr>
        <p:spPr>
          <a:xfrm>
            <a:off x="1877675" y="1923325"/>
            <a:ext cx="2773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74"/>
          <p:cNvSpPr txBox="1"/>
          <p:nvPr>
            <p:ph type="subTitle" idx="1"/>
          </p:nvPr>
        </p:nvSpPr>
        <p:spPr>
          <a:xfrm>
            <a:off x="1877675" y="2187268"/>
            <a:ext cx="25275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74" name="Google Shape;174;p74"/>
          <p:cNvSpPr txBox="1"/>
          <p:nvPr>
            <p:ph type="title" idx="3"/>
          </p:nvPr>
        </p:nvSpPr>
        <p:spPr>
          <a:xfrm>
            <a:off x="4465325" y="202907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p74"/>
          <p:cNvSpPr txBox="1"/>
          <p:nvPr>
            <p:ph type="title" idx="4"/>
          </p:nvPr>
        </p:nvSpPr>
        <p:spPr>
          <a:xfrm>
            <a:off x="5354275" y="1923325"/>
            <a:ext cx="2773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74"/>
          <p:cNvSpPr txBox="1"/>
          <p:nvPr>
            <p:ph type="subTitle" idx="5"/>
          </p:nvPr>
        </p:nvSpPr>
        <p:spPr>
          <a:xfrm>
            <a:off x="5354275" y="2166450"/>
            <a:ext cx="25275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77" name="Google Shape;177;p74"/>
          <p:cNvSpPr txBox="1"/>
          <p:nvPr>
            <p:ph type="title" idx="6"/>
          </p:nvPr>
        </p:nvSpPr>
        <p:spPr>
          <a:xfrm>
            <a:off x="1015925" y="304862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74"/>
          <p:cNvSpPr txBox="1"/>
          <p:nvPr>
            <p:ph type="title" idx="7"/>
          </p:nvPr>
        </p:nvSpPr>
        <p:spPr>
          <a:xfrm>
            <a:off x="1846175" y="2922094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74"/>
          <p:cNvSpPr txBox="1"/>
          <p:nvPr>
            <p:ph type="subTitle" idx="8"/>
          </p:nvPr>
        </p:nvSpPr>
        <p:spPr>
          <a:xfrm>
            <a:off x="1846175" y="3192657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0" name="Google Shape;180;p74"/>
          <p:cNvSpPr txBox="1"/>
          <p:nvPr>
            <p:ph type="title" idx="9"/>
          </p:nvPr>
        </p:nvSpPr>
        <p:spPr>
          <a:xfrm>
            <a:off x="4465325" y="304862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74"/>
          <p:cNvSpPr txBox="1"/>
          <p:nvPr>
            <p:ph type="title" idx="13"/>
          </p:nvPr>
        </p:nvSpPr>
        <p:spPr>
          <a:xfrm>
            <a:off x="5354275" y="2922094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74"/>
          <p:cNvSpPr txBox="1"/>
          <p:nvPr>
            <p:ph type="subTitle" idx="14"/>
          </p:nvPr>
        </p:nvSpPr>
        <p:spPr>
          <a:xfrm>
            <a:off x="5354275" y="3192657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3" name="Google Shape;183;p74"/>
          <p:cNvSpPr txBox="1"/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74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74"/>
          <p:cNvSpPr txBox="1"/>
          <p:nvPr>
            <p:ph type="title" idx="16"/>
          </p:nvPr>
        </p:nvSpPr>
        <p:spPr>
          <a:xfrm>
            <a:off x="1015925" y="40582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74"/>
          <p:cNvSpPr txBox="1"/>
          <p:nvPr>
            <p:ph type="title" idx="17"/>
          </p:nvPr>
        </p:nvSpPr>
        <p:spPr>
          <a:xfrm>
            <a:off x="1846175" y="3931669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74"/>
          <p:cNvSpPr txBox="1"/>
          <p:nvPr>
            <p:ph type="subTitle" idx="18"/>
          </p:nvPr>
        </p:nvSpPr>
        <p:spPr>
          <a:xfrm>
            <a:off x="1846175" y="4202232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8" name="Google Shape;188;p74"/>
          <p:cNvSpPr txBox="1"/>
          <p:nvPr>
            <p:ph type="title" idx="19"/>
          </p:nvPr>
        </p:nvSpPr>
        <p:spPr>
          <a:xfrm>
            <a:off x="4465325" y="40582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74"/>
          <p:cNvSpPr txBox="1"/>
          <p:nvPr>
            <p:ph type="title" idx="20"/>
          </p:nvPr>
        </p:nvSpPr>
        <p:spPr>
          <a:xfrm>
            <a:off x="5354275" y="3931669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74"/>
          <p:cNvSpPr txBox="1"/>
          <p:nvPr>
            <p:ph type="subTitle" idx="21"/>
          </p:nvPr>
        </p:nvSpPr>
        <p:spPr>
          <a:xfrm>
            <a:off x="5354275" y="4202232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IG_NUMBER_1_2_1">
    <p:bg>
      <p:bgPr>
        <a:solidFill>
          <a:schemeClr val="accent4"/>
        </a:solidFill>
        <a:effectLst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5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75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" name="Google Shape;194;p75"/>
          <p:cNvSpPr txBox="1"/>
          <p:nvPr>
            <p:ph type="title"/>
          </p:nvPr>
        </p:nvSpPr>
        <p:spPr>
          <a:xfrm>
            <a:off x="5945538" y="1059575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5" name="Google Shape;195;p75"/>
          <p:cNvSpPr txBox="1"/>
          <p:nvPr>
            <p:ph type="title" idx="2"/>
          </p:nvPr>
        </p:nvSpPr>
        <p:spPr>
          <a:xfrm>
            <a:off x="3062125" y="1007452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75"/>
          <p:cNvSpPr txBox="1"/>
          <p:nvPr>
            <p:ph type="subTitle" idx="1"/>
          </p:nvPr>
        </p:nvSpPr>
        <p:spPr>
          <a:xfrm>
            <a:off x="2517025" y="1213250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97" name="Google Shape;197;p75"/>
          <p:cNvSpPr txBox="1"/>
          <p:nvPr>
            <p:ph type="title" idx="3"/>
          </p:nvPr>
        </p:nvSpPr>
        <p:spPr>
          <a:xfrm>
            <a:off x="5945550" y="2371200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75"/>
          <p:cNvSpPr txBox="1"/>
          <p:nvPr>
            <p:ph type="title" idx="4"/>
          </p:nvPr>
        </p:nvSpPr>
        <p:spPr>
          <a:xfrm>
            <a:off x="3062125" y="3635075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75"/>
          <p:cNvSpPr txBox="1"/>
          <p:nvPr>
            <p:ph type="subTitle" idx="5"/>
          </p:nvPr>
        </p:nvSpPr>
        <p:spPr>
          <a:xfrm>
            <a:off x="2517025" y="3840925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0" name="Google Shape;200;p75"/>
          <p:cNvSpPr txBox="1"/>
          <p:nvPr>
            <p:ph type="title" idx="6"/>
          </p:nvPr>
        </p:nvSpPr>
        <p:spPr>
          <a:xfrm>
            <a:off x="5945550" y="3682825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75"/>
          <p:cNvSpPr txBox="1"/>
          <p:nvPr>
            <p:ph type="title" idx="7"/>
          </p:nvPr>
        </p:nvSpPr>
        <p:spPr>
          <a:xfrm>
            <a:off x="3062125" y="2321264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75"/>
          <p:cNvSpPr txBox="1"/>
          <p:nvPr>
            <p:ph type="subTitle" idx="8"/>
          </p:nvPr>
        </p:nvSpPr>
        <p:spPr>
          <a:xfrm>
            <a:off x="2517025" y="2527088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3" name="Google Shape;203;p75"/>
          <p:cNvSpPr txBox="1"/>
          <p:nvPr>
            <p:ph type="ctrTitle" idx="9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BIG_NUMBER_1_1">
    <p:bg>
      <p:bgPr>
        <a:solidFill>
          <a:schemeClr val="accent4"/>
        </a:solidFill>
        <a:effectLst/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6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6" name="Google Shape;206;p76"/>
          <p:cNvSpPr txBox="1"/>
          <p:nvPr>
            <p:ph type="title"/>
          </p:nvPr>
        </p:nvSpPr>
        <p:spPr>
          <a:xfrm>
            <a:off x="1049200" y="1958475"/>
            <a:ext cx="16524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76"/>
          <p:cNvSpPr txBox="1"/>
          <p:nvPr>
            <p:ph type="subTitle" idx="1"/>
          </p:nvPr>
        </p:nvSpPr>
        <p:spPr>
          <a:xfrm>
            <a:off x="1049200" y="2392425"/>
            <a:ext cx="352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8" name="Google Shape;208;p76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/>
          <p:nvPr/>
        </p:nvSpPr>
        <p:spPr>
          <a:xfrm>
            <a:off x="-1751250" y="-892500"/>
            <a:ext cx="6928500" cy="69285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46"/>
          <p:cNvSpPr txBox="1"/>
          <p:nvPr>
            <p:ph type="title"/>
          </p:nvPr>
        </p:nvSpPr>
        <p:spPr>
          <a:xfrm>
            <a:off x="2146500" y="108315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46"/>
          <p:cNvSpPr txBox="1"/>
          <p:nvPr>
            <p:ph type="title" idx="2"/>
          </p:nvPr>
        </p:nvSpPr>
        <p:spPr>
          <a:xfrm>
            <a:off x="1252050" y="164815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6"/>
          <p:cNvSpPr txBox="1"/>
          <p:nvPr>
            <p:ph type="subTitle" idx="1"/>
          </p:nvPr>
        </p:nvSpPr>
        <p:spPr>
          <a:xfrm>
            <a:off x="1375194" y="200587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2" name="Google Shape;22;p46"/>
          <p:cNvSpPr txBox="1"/>
          <p:nvPr>
            <p:ph type="title" idx="3"/>
          </p:nvPr>
        </p:nvSpPr>
        <p:spPr>
          <a:xfrm>
            <a:off x="5403000" y="108315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6"/>
          <p:cNvSpPr txBox="1"/>
          <p:nvPr>
            <p:ph type="title" idx="4"/>
          </p:nvPr>
        </p:nvSpPr>
        <p:spPr>
          <a:xfrm>
            <a:off x="4508550" y="164815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6"/>
          <p:cNvSpPr txBox="1"/>
          <p:nvPr>
            <p:ph type="subTitle" idx="5"/>
          </p:nvPr>
        </p:nvSpPr>
        <p:spPr>
          <a:xfrm>
            <a:off x="4631694" y="200587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" name="Google Shape;25;p46"/>
          <p:cNvSpPr txBox="1"/>
          <p:nvPr>
            <p:ph type="title" idx="6"/>
          </p:nvPr>
        </p:nvSpPr>
        <p:spPr>
          <a:xfrm>
            <a:off x="2146500" y="29157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" name="Google Shape;26;p46"/>
          <p:cNvSpPr txBox="1"/>
          <p:nvPr>
            <p:ph type="title" idx="7"/>
          </p:nvPr>
        </p:nvSpPr>
        <p:spPr>
          <a:xfrm>
            <a:off x="1252050" y="348070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46"/>
          <p:cNvSpPr txBox="1"/>
          <p:nvPr>
            <p:ph type="subTitle" idx="8"/>
          </p:nvPr>
        </p:nvSpPr>
        <p:spPr>
          <a:xfrm>
            <a:off x="1375194" y="383842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" name="Google Shape;28;p46"/>
          <p:cNvSpPr txBox="1"/>
          <p:nvPr>
            <p:ph type="title" idx="9"/>
          </p:nvPr>
        </p:nvSpPr>
        <p:spPr>
          <a:xfrm>
            <a:off x="5403000" y="29157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46"/>
          <p:cNvSpPr txBox="1"/>
          <p:nvPr>
            <p:ph type="title" idx="13"/>
          </p:nvPr>
        </p:nvSpPr>
        <p:spPr>
          <a:xfrm>
            <a:off x="4508550" y="348070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6"/>
          <p:cNvSpPr txBox="1"/>
          <p:nvPr>
            <p:ph type="subTitle" idx="14"/>
          </p:nvPr>
        </p:nvSpPr>
        <p:spPr>
          <a:xfrm>
            <a:off x="4631694" y="383842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1" name="Google Shape;31;p46"/>
          <p:cNvSpPr txBox="1"/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IG_NUMBER_1_1_1">
    <p:bg>
      <p:bgPr>
        <a:solidFill>
          <a:schemeClr val="accent4"/>
        </a:solidFill>
        <a:effectLst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7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77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77"/>
          <p:cNvSpPr txBox="1"/>
          <p:nvPr>
            <p:ph type="title"/>
          </p:nvPr>
        </p:nvSpPr>
        <p:spPr>
          <a:xfrm>
            <a:off x="2596050" y="1848925"/>
            <a:ext cx="3951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77"/>
          <p:cNvSpPr txBox="1"/>
          <p:nvPr>
            <p:ph type="subTitle" idx="1"/>
          </p:nvPr>
        </p:nvSpPr>
        <p:spPr>
          <a:xfrm>
            <a:off x="2810550" y="2392425"/>
            <a:ext cx="3522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14" name="Google Shape;214;p77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8"/>
          <p:cNvSpPr txBox="1"/>
          <p:nvPr>
            <p:ph type="title"/>
          </p:nvPr>
        </p:nvSpPr>
        <p:spPr>
          <a:xfrm>
            <a:off x="1649984" y="1905550"/>
            <a:ext cx="2687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78"/>
          <p:cNvSpPr txBox="1"/>
          <p:nvPr>
            <p:ph type="subTitle" idx="1"/>
          </p:nvPr>
        </p:nvSpPr>
        <p:spPr>
          <a:xfrm>
            <a:off x="1649975" y="1166100"/>
            <a:ext cx="58446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18" name="Google Shape;218;p78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9"/>
          <p:cNvSpPr txBox="1"/>
          <p:nvPr>
            <p:ph type="title"/>
          </p:nvPr>
        </p:nvSpPr>
        <p:spPr>
          <a:xfrm>
            <a:off x="5622459" y="3663900"/>
            <a:ext cx="2687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79"/>
          <p:cNvSpPr txBox="1"/>
          <p:nvPr>
            <p:ph type="subTitle" idx="1"/>
          </p:nvPr>
        </p:nvSpPr>
        <p:spPr>
          <a:xfrm>
            <a:off x="5549025" y="2018775"/>
            <a:ext cx="27606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2" name="Google Shape;222;p79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0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80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80"/>
          <p:cNvSpPr txBox="1"/>
          <p:nvPr>
            <p:ph type="title"/>
          </p:nvPr>
        </p:nvSpPr>
        <p:spPr>
          <a:xfrm>
            <a:off x="711725" y="2742775"/>
            <a:ext cx="3173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7" name="Google Shape;227;p80"/>
          <p:cNvSpPr txBox="1"/>
          <p:nvPr>
            <p:ph type="subTitle" idx="1"/>
          </p:nvPr>
        </p:nvSpPr>
        <p:spPr>
          <a:xfrm>
            <a:off x="711725" y="3044650"/>
            <a:ext cx="2995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8" name="Google Shape;228;p80"/>
          <p:cNvSpPr txBox="1"/>
          <p:nvPr>
            <p:ph type="title" idx="2"/>
          </p:nvPr>
        </p:nvSpPr>
        <p:spPr>
          <a:xfrm>
            <a:off x="800950" y="1871500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1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81"/>
          <p:cNvSpPr txBox="1"/>
          <p:nvPr>
            <p:ph type="title"/>
          </p:nvPr>
        </p:nvSpPr>
        <p:spPr>
          <a:xfrm>
            <a:off x="2985150" y="3960225"/>
            <a:ext cx="3173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32" name="Google Shape;232;p81"/>
          <p:cNvSpPr txBox="1"/>
          <p:nvPr>
            <p:ph type="subTitle" idx="1"/>
          </p:nvPr>
        </p:nvSpPr>
        <p:spPr>
          <a:xfrm>
            <a:off x="3074250" y="4262100"/>
            <a:ext cx="2995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33" name="Google Shape;233;p81"/>
          <p:cNvSpPr txBox="1"/>
          <p:nvPr>
            <p:ph type="title" idx="2"/>
          </p:nvPr>
        </p:nvSpPr>
        <p:spPr>
          <a:xfrm>
            <a:off x="3889800" y="2979400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2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82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82"/>
          <p:cNvSpPr txBox="1"/>
          <p:nvPr>
            <p:ph type="title"/>
          </p:nvPr>
        </p:nvSpPr>
        <p:spPr>
          <a:xfrm>
            <a:off x="794850" y="2011550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82"/>
          <p:cNvSpPr txBox="1"/>
          <p:nvPr>
            <p:ph type="subTitle" idx="1"/>
          </p:nvPr>
        </p:nvSpPr>
        <p:spPr>
          <a:xfrm>
            <a:off x="1917500" y="16406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9" name="Google Shape;239;p82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p82"/>
          <p:cNvSpPr txBox="1"/>
          <p:nvPr>
            <p:ph type="title" idx="3"/>
          </p:nvPr>
        </p:nvSpPr>
        <p:spPr>
          <a:xfrm>
            <a:off x="4654438" y="1969175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p82"/>
          <p:cNvSpPr txBox="1"/>
          <p:nvPr>
            <p:ph type="subTitle" idx="4"/>
          </p:nvPr>
        </p:nvSpPr>
        <p:spPr>
          <a:xfrm>
            <a:off x="5777087" y="16406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2" name="Google Shape;242;p82"/>
          <p:cNvSpPr txBox="1"/>
          <p:nvPr>
            <p:ph type="title" idx="5"/>
          </p:nvPr>
        </p:nvSpPr>
        <p:spPr>
          <a:xfrm>
            <a:off x="794850" y="3591988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82"/>
          <p:cNvSpPr txBox="1"/>
          <p:nvPr>
            <p:ph type="subTitle" idx="6"/>
          </p:nvPr>
        </p:nvSpPr>
        <p:spPr>
          <a:xfrm>
            <a:off x="1917500" y="324225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4" name="Google Shape;244;p82"/>
          <p:cNvSpPr txBox="1"/>
          <p:nvPr>
            <p:ph type="title" idx="7"/>
          </p:nvPr>
        </p:nvSpPr>
        <p:spPr>
          <a:xfrm>
            <a:off x="4654438" y="3591988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p82"/>
          <p:cNvSpPr txBox="1"/>
          <p:nvPr>
            <p:ph type="subTitle" idx="8"/>
          </p:nvPr>
        </p:nvSpPr>
        <p:spPr>
          <a:xfrm>
            <a:off x="5777087" y="324225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3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3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83"/>
          <p:cNvSpPr txBox="1"/>
          <p:nvPr>
            <p:ph type="title"/>
          </p:nvPr>
        </p:nvSpPr>
        <p:spPr>
          <a:xfrm>
            <a:off x="2440300" y="151472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83"/>
          <p:cNvSpPr txBox="1"/>
          <p:nvPr>
            <p:ph type="subTitle" idx="1"/>
          </p:nvPr>
        </p:nvSpPr>
        <p:spPr>
          <a:xfrm>
            <a:off x="1777457" y="17571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0" name="Google Shape;250;p83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p83"/>
          <p:cNvSpPr txBox="1"/>
          <p:nvPr>
            <p:ph type="title" idx="3"/>
          </p:nvPr>
        </p:nvSpPr>
        <p:spPr>
          <a:xfrm>
            <a:off x="5812374" y="151472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2" name="Google Shape;252;p83"/>
          <p:cNvSpPr txBox="1"/>
          <p:nvPr>
            <p:ph type="subTitle" idx="4"/>
          </p:nvPr>
        </p:nvSpPr>
        <p:spPr>
          <a:xfrm>
            <a:off x="5149543" y="17571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3" name="Google Shape;253;p83"/>
          <p:cNvSpPr txBox="1"/>
          <p:nvPr>
            <p:ph type="title" idx="5"/>
          </p:nvPr>
        </p:nvSpPr>
        <p:spPr>
          <a:xfrm>
            <a:off x="2440300" y="356804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4" name="Google Shape;254;p83"/>
          <p:cNvSpPr txBox="1"/>
          <p:nvPr>
            <p:ph type="subTitle" idx="6"/>
          </p:nvPr>
        </p:nvSpPr>
        <p:spPr>
          <a:xfrm>
            <a:off x="1777457" y="381340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5" name="Google Shape;255;p83"/>
          <p:cNvSpPr txBox="1"/>
          <p:nvPr>
            <p:ph type="title" idx="7"/>
          </p:nvPr>
        </p:nvSpPr>
        <p:spPr>
          <a:xfrm>
            <a:off x="5812372" y="356804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83"/>
          <p:cNvSpPr txBox="1"/>
          <p:nvPr>
            <p:ph type="subTitle" idx="8"/>
          </p:nvPr>
        </p:nvSpPr>
        <p:spPr>
          <a:xfrm>
            <a:off x="5149543" y="381340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4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" name="Google Shape;259;p84"/>
          <p:cNvSpPr txBox="1"/>
          <p:nvPr>
            <p:ph type="title"/>
          </p:nvPr>
        </p:nvSpPr>
        <p:spPr>
          <a:xfrm>
            <a:off x="1759450" y="2089807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84"/>
          <p:cNvSpPr txBox="1"/>
          <p:nvPr>
            <p:ph type="subTitle" idx="1"/>
          </p:nvPr>
        </p:nvSpPr>
        <p:spPr>
          <a:xfrm>
            <a:off x="1678450" y="2523755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1" name="Google Shape;261;p84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84"/>
          <p:cNvSpPr txBox="1"/>
          <p:nvPr>
            <p:ph type="title" idx="3"/>
          </p:nvPr>
        </p:nvSpPr>
        <p:spPr>
          <a:xfrm>
            <a:off x="5823950" y="3439720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84"/>
          <p:cNvSpPr txBox="1"/>
          <p:nvPr>
            <p:ph type="subTitle" idx="4"/>
          </p:nvPr>
        </p:nvSpPr>
        <p:spPr>
          <a:xfrm>
            <a:off x="5823950" y="3873668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4" name="Google Shape;264;p84"/>
          <p:cNvSpPr txBox="1"/>
          <p:nvPr>
            <p:ph type="title" idx="5"/>
          </p:nvPr>
        </p:nvSpPr>
        <p:spPr>
          <a:xfrm>
            <a:off x="5823950" y="2089807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84"/>
          <p:cNvSpPr txBox="1"/>
          <p:nvPr>
            <p:ph type="subTitle" idx="6"/>
          </p:nvPr>
        </p:nvSpPr>
        <p:spPr>
          <a:xfrm>
            <a:off x="5823950" y="2523755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6" name="Google Shape;266;p84"/>
          <p:cNvSpPr txBox="1"/>
          <p:nvPr>
            <p:ph type="title" idx="7"/>
          </p:nvPr>
        </p:nvSpPr>
        <p:spPr>
          <a:xfrm>
            <a:off x="1759450" y="739732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84"/>
          <p:cNvSpPr txBox="1"/>
          <p:nvPr>
            <p:ph type="subTitle" idx="8"/>
          </p:nvPr>
        </p:nvSpPr>
        <p:spPr>
          <a:xfrm>
            <a:off x="1678450" y="1173843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8" name="Google Shape;268;p84"/>
          <p:cNvSpPr txBox="1"/>
          <p:nvPr>
            <p:ph type="title" idx="9"/>
          </p:nvPr>
        </p:nvSpPr>
        <p:spPr>
          <a:xfrm>
            <a:off x="1759450" y="3439720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84"/>
          <p:cNvSpPr txBox="1"/>
          <p:nvPr>
            <p:ph type="subTitle" idx="13"/>
          </p:nvPr>
        </p:nvSpPr>
        <p:spPr>
          <a:xfrm>
            <a:off x="1678450" y="3873668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0" name="Google Shape;270;p84"/>
          <p:cNvSpPr txBox="1"/>
          <p:nvPr>
            <p:ph type="title" idx="14"/>
          </p:nvPr>
        </p:nvSpPr>
        <p:spPr>
          <a:xfrm>
            <a:off x="5823950" y="739732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84"/>
          <p:cNvSpPr txBox="1"/>
          <p:nvPr>
            <p:ph type="subTitle" idx="15"/>
          </p:nvPr>
        </p:nvSpPr>
        <p:spPr>
          <a:xfrm>
            <a:off x="5823950" y="1173843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5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85"/>
          <p:cNvSpPr txBox="1"/>
          <p:nvPr>
            <p:ph type="title"/>
          </p:nvPr>
        </p:nvSpPr>
        <p:spPr>
          <a:xfrm>
            <a:off x="37714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85"/>
          <p:cNvSpPr txBox="1"/>
          <p:nvPr>
            <p:ph type="subTitle" idx="1"/>
          </p:nvPr>
        </p:nvSpPr>
        <p:spPr>
          <a:xfrm>
            <a:off x="3730950" y="2115837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6" name="Google Shape;276;p85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7" name="Google Shape;277;p85"/>
          <p:cNvSpPr txBox="1"/>
          <p:nvPr>
            <p:ph type="title" idx="3"/>
          </p:nvPr>
        </p:nvSpPr>
        <p:spPr>
          <a:xfrm>
            <a:off x="5029100" y="3467113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85"/>
          <p:cNvSpPr txBox="1"/>
          <p:nvPr>
            <p:ph type="subTitle" idx="4"/>
          </p:nvPr>
        </p:nvSpPr>
        <p:spPr>
          <a:xfrm>
            <a:off x="4988600" y="3901062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9" name="Google Shape;279;p85"/>
          <p:cNvSpPr txBox="1"/>
          <p:nvPr>
            <p:ph type="title" idx="5"/>
          </p:nvPr>
        </p:nvSpPr>
        <p:spPr>
          <a:xfrm>
            <a:off x="17189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" name="Google Shape;280;p85"/>
          <p:cNvSpPr txBox="1"/>
          <p:nvPr>
            <p:ph type="subTitle" idx="6"/>
          </p:nvPr>
        </p:nvSpPr>
        <p:spPr>
          <a:xfrm>
            <a:off x="1678450" y="211599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1" name="Google Shape;281;p85"/>
          <p:cNvSpPr txBox="1"/>
          <p:nvPr>
            <p:ph type="title" idx="7"/>
          </p:nvPr>
        </p:nvSpPr>
        <p:spPr>
          <a:xfrm>
            <a:off x="2554300" y="3467101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2" name="Google Shape;282;p85"/>
          <p:cNvSpPr txBox="1"/>
          <p:nvPr>
            <p:ph type="subTitle" idx="8"/>
          </p:nvPr>
        </p:nvSpPr>
        <p:spPr>
          <a:xfrm>
            <a:off x="2513800" y="390104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3" name="Google Shape;283;p85"/>
          <p:cNvSpPr txBox="1"/>
          <p:nvPr>
            <p:ph type="title" idx="9"/>
          </p:nvPr>
        </p:nvSpPr>
        <p:spPr>
          <a:xfrm>
            <a:off x="58644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4" name="Google Shape;284;p85"/>
          <p:cNvSpPr txBox="1"/>
          <p:nvPr>
            <p:ph type="subTitle" idx="13"/>
          </p:nvPr>
        </p:nvSpPr>
        <p:spPr>
          <a:xfrm>
            <a:off x="5823950" y="211599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6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6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7" name="Google Shape;287;p86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6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86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" name="Google Shape;290;p86"/>
          <p:cNvSpPr txBox="1"/>
          <p:nvPr>
            <p:ph type="title"/>
          </p:nvPr>
        </p:nvSpPr>
        <p:spPr>
          <a:xfrm>
            <a:off x="2252288" y="1877600"/>
            <a:ext cx="1128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86"/>
          <p:cNvSpPr txBox="1"/>
          <p:nvPr>
            <p:ph type="subTitle" idx="1"/>
          </p:nvPr>
        </p:nvSpPr>
        <p:spPr>
          <a:xfrm>
            <a:off x="3380588" y="1243650"/>
            <a:ext cx="3277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92" name="Google Shape;292;p86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3" name="Google Shape;293;p86"/>
          <p:cNvSpPr txBox="1"/>
          <p:nvPr>
            <p:ph type="title" idx="3"/>
          </p:nvPr>
        </p:nvSpPr>
        <p:spPr>
          <a:xfrm>
            <a:off x="5714250" y="3611925"/>
            <a:ext cx="1128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86"/>
          <p:cNvSpPr txBox="1"/>
          <p:nvPr>
            <p:ph type="subTitle" idx="4"/>
          </p:nvPr>
        </p:nvSpPr>
        <p:spPr>
          <a:xfrm>
            <a:off x="2301450" y="3016200"/>
            <a:ext cx="34128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34;p47"/>
          <p:cNvSpPr txBox="1"/>
          <p:nvPr>
            <p:ph type="title"/>
          </p:nvPr>
        </p:nvSpPr>
        <p:spPr>
          <a:xfrm>
            <a:off x="4638800" y="1958475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47"/>
          <p:cNvSpPr txBox="1"/>
          <p:nvPr>
            <p:ph type="subTitle" idx="1"/>
          </p:nvPr>
        </p:nvSpPr>
        <p:spPr>
          <a:xfrm>
            <a:off x="4638800" y="2392413"/>
            <a:ext cx="291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6" name="Google Shape;36;p47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7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87"/>
          <p:cNvSpPr txBox="1"/>
          <p:nvPr>
            <p:ph type="title"/>
          </p:nvPr>
        </p:nvSpPr>
        <p:spPr>
          <a:xfrm>
            <a:off x="1809000" y="2269250"/>
            <a:ext cx="2370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87"/>
          <p:cNvSpPr txBox="1"/>
          <p:nvPr>
            <p:ph type="subTitle" idx="1"/>
          </p:nvPr>
        </p:nvSpPr>
        <p:spPr>
          <a:xfrm>
            <a:off x="852088" y="2719663"/>
            <a:ext cx="3327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99" name="Google Shape;299;p87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87"/>
          <p:cNvSpPr txBox="1"/>
          <p:nvPr>
            <p:ph type="title" idx="3"/>
          </p:nvPr>
        </p:nvSpPr>
        <p:spPr>
          <a:xfrm>
            <a:off x="4794825" y="2269250"/>
            <a:ext cx="2370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87"/>
          <p:cNvSpPr txBox="1"/>
          <p:nvPr>
            <p:ph type="subTitle" idx="4"/>
          </p:nvPr>
        </p:nvSpPr>
        <p:spPr>
          <a:xfrm>
            <a:off x="4794811" y="2719663"/>
            <a:ext cx="3327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8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8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88"/>
          <p:cNvSpPr txBox="1"/>
          <p:nvPr>
            <p:ph type="title"/>
          </p:nvPr>
        </p:nvSpPr>
        <p:spPr>
          <a:xfrm>
            <a:off x="2528500" y="122908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88"/>
          <p:cNvSpPr txBox="1"/>
          <p:nvPr>
            <p:ph type="subTitle" idx="1"/>
          </p:nvPr>
        </p:nvSpPr>
        <p:spPr>
          <a:xfrm>
            <a:off x="2528512" y="166302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06" name="Google Shape;306;p88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88"/>
          <p:cNvSpPr txBox="1"/>
          <p:nvPr>
            <p:ph type="title" idx="3"/>
          </p:nvPr>
        </p:nvSpPr>
        <p:spPr>
          <a:xfrm>
            <a:off x="2528500" y="326333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88"/>
          <p:cNvSpPr txBox="1"/>
          <p:nvPr>
            <p:ph type="subTitle" idx="4"/>
          </p:nvPr>
        </p:nvSpPr>
        <p:spPr>
          <a:xfrm>
            <a:off x="2528512" y="369727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09" name="Google Shape;309;p88"/>
          <p:cNvSpPr txBox="1"/>
          <p:nvPr>
            <p:ph type="title" idx="5"/>
          </p:nvPr>
        </p:nvSpPr>
        <p:spPr>
          <a:xfrm>
            <a:off x="4986687" y="122908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88"/>
          <p:cNvSpPr txBox="1"/>
          <p:nvPr>
            <p:ph type="subTitle" idx="6"/>
          </p:nvPr>
        </p:nvSpPr>
        <p:spPr>
          <a:xfrm>
            <a:off x="4673187" y="166302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11" name="Google Shape;311;p88"/>
          <p:cNvSpPr txBox="1"/>
          <p:nvPr>
            <p:ph type="title" idx="7"/>
          </p:nvPr>
        </p:nvSpPr>
        <p:spPr>
          <a:xfrm>
            <a:off x="4986687" y="326333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88"/>
          <p:cNvSpPr txBox="1"/>
          <p:nvPr>
            <p:ph type="subTitle" idx="8"/>
          </p:nvPr>
        </p:nvSpPr>
        <p:spPr>
          <a:xfrm>
            <a:off x="4673187" y="369727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9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9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89"/>
          <p:cNvSpPr txBox="1"/>
          <p:nvPr>
            <p:ph type="title"/>
          </p:nvPr>
        </p:nvSpPr>
        <p:spPr>
          <a:xfrm>
            <a:off x="933525" y="12969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89"/>
          <p:cNvSpPr txBox="1"/>
          <p:nvPr>
            <p:ph type="subTitle" idx="1"/>
          </p:nvPr>
        </p:nvSpPr>
        <p:spPr>
          <a:xfrm>
            <a:off x="2202225" y="1127638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17" name="Google Shape;317;p89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89"/>
          <p:cNvSpPr txBox="1"/>
          <p:nvPr>
            <p:ph type="title" idx="3"/>
          </p:nvPr>
        </p:nvSpPr>
        <p:spPr>
          <a:xfrm>
            <a:off x="6862738" y="22786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89"/>
          <p:cNvSpPr txBox="1"/>
          <p:nvPr>
            <p:ph type="subTitle" idx="4"/>
          </p:nvPr>
        </p:nvSpPr>
        <p:spPr>
          <a:xfrm>
            <a:off x="3739150" y="2097854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20" name="Google Shape;320;p89"/>
          <p:cNvSpPr txBox="1"/>
          <p:nvPr>
            <p:ph type="title" idx="5"/>
          </p:nvPr>
        </p:nvSpPr>
        <p:spPr>
          <a:xfrm>
            <a:off x="933525" y="32407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89"/>
          <p:cNvSpPr txBox="1"/>
          <p:nvPr>
            <p:ph type="subTitle" idx="6"/>
          </p:nvPr>
        </p:nvSpPr>
        <p:spPr>
          <a:xfrm>
            <a:off x="2202225" y="3068071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22" name="Google Shape;322;p89"/>
          <p:cNvSpPr txBox="1"/>
          <p:nvPr>
            <p:ph type="title" idx="7"/>
          </p:nvPr>
        </p:nvSpPr>
        <p:spPr>
          <a:xfrm>
            <a:off x="6862738" y="42133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89"/>
          <p:cNvSpPr txBox="1"/>
          <p:nvPr>
            <p:ph type="subTitle" idx="8"/>
          </p:nvPr>
        </p:nvSpPr>
        <p:spPr>
          <a:xfrm>
            <a:off x="3739150" y="4038288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0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90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7" name="Google Shape;327;p90"/>
          <p:cNvSpPr txBox="1"/>
          <p:nvPr>
            <p:ph type="title" idx="2"/>
          </p:nvPr>
        </p:nvSpPr>
        <p:spPr>
          <a:xfrm>
            <a:off x="892591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8" name="Google Shape;328;p90"/>
          <p:cNvSpPr txBox="1"/>
          <p:nvPr>
            <p:ph type="title" idx="3"/>
          </p:nvPr>
        </p:nvSpPr>
        <p:spPr>
          <a:xfrm>
            <a:off x="3466650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9" name="Google Shape;329;p90"/>
          <p:cNvSpPr txBox="1"/>
          <p:nvPr>
            <p:ph type="title" idx="4"/>
          </p:nvPr>
        </p:nvSpPr>
        <p:spPr>
          <a:xfrm>
            <a:off x="6040709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0" name="Google Shape;330;p90"/>
          <p:cNvSpPr txBox="1"/>
          <p:nvPr>
            <p:ph type="subTitle" idx="1"/>
          </p:nvPr>
        </p:nvSpPr>
        <p:spPr>
          <a:xfrm>
            <a:off x="948991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31" name="Google Shape;331;p90"/>
          <p:cNvSpPr txBox="1"/>
          <p:nvPr>
            <p:ph type="subTitle" idx="5"/>
          </p:nvPr>
        </p:nvSpPr>
        <p:spPr>
          <a:xfrm>
            <a:off x="3523050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32" name="Google Shape;332;p90"/>
          <p:cNvSpPr txBox="1"/>
          <p:nvPr>
            <p:ph type="subTitle" idx="6"/>
          </p:nvPr>
        </p:nvSpPr>
        <p:spPr>
          <a:xfrm>
            <a:off x="6097109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1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5" name="Google Shape;335;p91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91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91"/>
          <p:cNvSpPr txBox="1"/>
          <p:nvPr>
            <p:ph type="title" idx="2"/>
          </p:nvPr>
        </p:nvSpPr>
        <p:spPr>
          <a:xfrm>
            <a:off x="3258450" y="982722"/>
            <a:ext cx="2627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91"/>
          <p:cNvSpPr txBox="1"/>
          <p:nvPr>
            <p:ph type="title" idx="3"/>
          </p:nvPr>
        </p:nvSpPr>
        <p:spPr>
          <a:xfrm>
            <a:off x="3258650" y="2722747"/>
            <a:ext cx="2627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91"/>
          <p:cNvSpPr txBox="1"/>
          <p:nvPr>
            <p:ph type="subTitle" idx="1"/>
          </p:nvPr>
        </p:nvSpPr>
        <p:spPr>
          <a:xfrm>
            <a:off x="3177750" y="1874725"/>
            <a:ext cx="2788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40" name="Google Shape;340;p91"/>
          <p:cNvSpPr txBox="1"/>
          <p:nvPr>
            <p:ph type="subTitle" idx="4"/>
          </p:nvPr>
        </p:nvSpPr>
        <p:spPr>
          <a:xfrm>
            <a:off x="3177750" y="3640274"/>
            <a:ext cx="2788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3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2"/>
          <p:cNvSpPr txBox="1"/>
          <p:nvPr>
            <p:ph type="ctrTitle"/>
          </p:nvPr>
        </p:nvSpPr>
        <p:spPr>
          <a:xfrm flipH="1">
            <a:off x="663000" y="1123325"/>
            <a:ext cx="2888400" cy="2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3" name="Google Shape;343;p92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4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3"/>
          <p:cNvSpPr txBox="1"/>
          <p:nvPr>
            <p:ph type="ctrTitle"/>
          </p:nvPr>
        </p:nvSpPr>
        <p:spPr>
          <a:xfrm flipH="1">
            <a:off x="1967550" y="2095375"/>
            <a:ext cx="52089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6" name="Google Shape;346;p93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333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2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4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94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0" name="Google Shape;350;p94"/>
          <p:cNvSpPr txBox="1"/>
          <p:nvPr>
            <p:ph type="title" idx="2"/>
          </p:nvPr>
        </p:nvSpPr>
        <p:spPr>
          <a:xfrm>
            <a:off x="1618625" y="6713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1" name="Google Shape;351;p94"/>
          <p:cNvSpPr txBox="1"/>
          <p:nvPr>
            <p:ph type="subTitle" idx="1"/>
          </p:nvPr>
        </p:nvSpPr>
        <p:spPr>
          <a:xfrm>
            <a:off x="1618625" y="10290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2" name="Google Shape;352;p94"/>
          <p:cNvSpPr txBox="1"/>
          <p:nvPr>
            <p:ph type="title" idx="3"/>
          </p:nvPr>
        </p:nvSpPr>
        <p:spPr>
          <a:xfrm>
            <a:off x="4861375" y="691425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3" name="Google Shape;353;p94"/>
          <p:cNvSpPr txBox="1"/>
          <p:nvPr>
            <p:ph type="subTitle" idx="4"/>
          </p:nvPr>
        </p:nvSpPr>
        <p:spPr>
          <a:xfrm>
            <a:off x="4861375" y="10290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4" name="Google Shape;354;p94"/>
          <p:cNvSpPr txBox="1"/>
          <p:nvPr>
            <p:ph type="title" idx="5"/>
          </p:nvPr>
        </p:nvSpPr>
        <p:spPr>
          <a:xfrm>
            <a:off x="1618625" y="368245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5" name="Google Shape;355;p94"/>
          <p:cNvSpPr txBox="1"/>
          <p:nvPr>
            <p:ph type="subTitle" idx="6"/>
          </p:nvPr>
        </p:nvSpPr>
        <p:spPr>
          <a:xfrm>
            <a:off x="1618625" y="404020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6" name="Google Shape;356;p94"/>
          <p:cNvSpPr txBox="1"/>
          <p:nvPr>
            <p:ph type="title" idx="7"/>
          </p:nvPr>
        </p:nvSpPr>
        <p:spPr>
          <a:xfrm>
            <a:off x="4861375" y="368245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7" name="Google Shape;357;p94"/>
          <p:cNvSpPr txBox="1"/>
          <p:nvPr>
            <p:ph type="subTitle" idx="8"/>
          </p:nvPr>
        </p:nvSpPr>
        <p:spPr>
          <a:xfrm>
            <a:off x="4861375" y="404020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5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0" name="Google Shape;360;p95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1" name="Google Shape;361;p95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2" name="Google Shape;362;p95"/>
          <p:cNvSpPr txBox="1"/>
          <p:nvPr>
            <p:ph type="title" idx="2"/>
          </p:nvPr>
        </p:nvSpPr>
        <p:spPr>
          <a:xfrm>
            <a:off x="1574525" y="930425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3" name="Google Shape;363;p95"/>
          <p:cNvSpPr txBox="1"/>
          <p:nvPr>
            <p:ph type="subTitle" idx="1"/>
          </p:nvPr>
        </p:nvSpPr>
        <p:spPr>
          <a:xfrm>
            <a:off x="1574525" y="1288175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64" name="Google Shape;364;p95"/>
          <p:cNvSpPr txBox="1"/>
          <p:nvPr>
            <p:ph type="title" idx="3"/>
          </p:nvPr>
        </p:nvSpPr>
        <p:spPr>
          <a:xfrm>
            <a:off x="3794950" y="2139387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5" name="Google Shape;365;p95"/>
          <p:cNvSpPr txBox="1"/>
          <p:nvPr>
            <p:ph type="subTitle" idx="4"/>
          </p:nvPr>
        </p:nvSpPr>
        <p:spPr>
          <a:xfrm>
            <a:off x="3798850" y="2497263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66" name="Google Shape;366;p95"/>
          <p:cNvSpPr txBox="1"/>
          <p:nvPr>
            <p:ph type="title" idx="5"/>
          </p:nvPr>
        </p:nvSpPr>
        <p:spPr>
          <a:xfrm>
            <a:off x="5886425" y="3353825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7" name="Google Shape;367;p95"/>
          <p:cNvSpPr txBox="1"/>
          <p:nvPr>
            <p:ph type="subTitle" idx="6"/>
          </p:nvPr>
        </p:nvSpPr>
        <p:spPr>
          <a:xfrm>
            <a:off x="5886425" y="3711575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28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6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0" name="Google Shape;370;p96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1" name="Google Shape;371;p96"/>
          <p:cNvSpPr txBox="1"/>
          <p:nvPr>
            <p:ph type="body" idx="1"/>
          </p:nvPr>
        </p:nvSpPr>
        <p:spPr>
          <a:xfrm>
            <a:off x="711725" y="3696825"/>
            <a:ext cx="7414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8"/>
          <p:cNvSpPr txBox="1"/>
          <p:nvPr>
            <p:ph type="title"/>
          </p:nvPr>
        </p:nvSpPr>
        <p:spPr>
          <a:xfrm>
            <a:off x="1065800" y="3327429"/>
            <a:ext cx="2773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48"/>
          <p:cNvSpPr txBox="1"/>
          <p:nvPr>
            <p:ph type="subTitle" idx="1"/>
          </p:nvPr>
        </p:nvSpPr>
        <p:spPr>
          <a:xfrm>
            <a:off x="928700" y="1673257"/>
            <a:ext cx="29109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29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7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" name="Google Shape;374;p97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5" name="Google Shape;375;p97"/>
          <p:cNvSpPr txBox="1"/>
          <p:nvPr>
            <p:ph type="body" idx="1"/>
          </p:nvPr>
        </p:nvSpPr>
        <p:spPr>
          <a:xfrm>
            <a:off x="854675" y="1817975"/>
            <a:ext cx="3067500" cy="1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9"/>
          <p:cNvSpPr/>
          <p:nvPr/>
        </p:nvSpPr>
        <p:spPr>
          <a:xfrm>
            <a:off x="3919575" y="-14321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49"/>
          <p:cNvSpPr txBox="1"/>
          <p:nvPr>
            <p:ph type="title"/>
          </p:nvPr>
        </p:nvSpPr>
        <p:spPr>
          <a:xfrm>
            <a:off x="6262700" y="2498375"/>
            <a:ext cx="2170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43" name="Google Shape;43;p49"/>
          <p:cNvSpPr txBox="1"/>
          <p:nvPr>
            <p:ph type="subTitle" idx="1"/>
          </p:nvPr>
        </p:nvSpPr>
        <p:spPr>
          <a:xfrm>
            <a:off x="6262700" y="3103858"/>
            <a:ext cx="20721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44" name="Google Shape;44;p49"/>
          <p:cNvSpPr txBox="1"/>
          <p:nvPr>
            <p:ph type="title" idx="2"/>
          </p:nvPr>
        </p:nvSpPr>
        <p:spPr>
          <a:xfrm>
            <a:off x="6348735" y="1682425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/>
          <p:nvPr/>
        </p:nvSpPr>
        <p:spPr>
          <a:xfrm>
            <a:off x="3303750" y="-13950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50"/>
          <p:cNvSpPr txBox="1"/>
          <p:nvPr>
            <p:ph type="title"/>
          </p:nvPr>
        </p:nvSpPr>
        <p:spPr>
          <a:xfrm>
            <a:off x="99751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50"/>
          <p:cNvSpPr txBox="1"/>
          <p:nvPr>
            <p:ph type="subTitle" idx="1"/>
          </p:nvPr>
        </p:nvSpPr>
        <p:spPr>
          <a:xfrm>
            <a:off x="95007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9" name="Google Shape;49;p50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50"/>
          <p:cNvSpPr txBox="1"/>
          <p:nvPr>
            <p:ph type="title" idx="3"/>
          </p:nvPr>
        </p:nvSpPr>
        <p:spPr>
          <a:xfrm>
            <a:off x="330376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50"/>
          <p:cNvSpPr txBox="1"/>
          <p:nvPr>
            <p:ph type="subTitle" idx="4"/>
          </p:nvPr>
        </p:nvSpPr>
        <p:spPr>
          <a:xfrm>
            <a:off x="325632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2" name="Google Shape;52;p50"/>
          <p:cNvSpPr txBox="1"/>
          <p:nvPr>
            <p:ph type="title" idx="5"/>
          </p:nvPr>
        </p:nvSpPr>
        <p:spPr>
          <a:xfrm>
            <a:off x="561001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50"/>
          <p:cNvSpPr txBox="1"/>
          <p:nvPr>
            <p:ph type="subTitle" idx="6"/>
          </p:nvPr>
        </p:nvSpPr>
        <p:spPr>
          <a:xfrm>
            <a:off x="556257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1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56;p51"/>
          <p:cNvSpPr txBox="1"/>
          <p:nvPr>
            <p:ph type="title"/>
          </p:nvPr>
        </p:nvSpPr>
        <p:spPr>
          <a:xfrm>
            <a:off x="1193239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51"/>
          <p:cNvSpPr txBox="1"/>
          <p:nvPr>
            <p:ph type="subTitle" idx="1"/>
          </p:nvPr>
        </p:nvSpPr>
        <p:spPr>
          <a:xfrm>
            <a:off x="1152650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8" name="Google Shape;58;p51"/>
          <p:cNvSpPr txBox="1"/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51"/>
          <p:cNvSpPr txBox="1"/>
          <p:nvPr>
            <p:ph type="title" idx="3"/>
          </p:nvPr>
        </p:nvSpPr>
        <p:spPr>
          <a:xfrm>
            <a:off x="3471391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51"/>
          <p:cNvSpPr txBox="1"/>
          <p:nvPr>
            <p:ph type="subTitle" idx="4"/>
          </p:nvPr>
        </p:nvSpPr>
        <p:spPr>
          <a:xfrm>
            <a:off x="3430802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1" name="Google Shape;61;p51"/>
          <p:cNvSpPr txBox="1"/>
          <p:nvPr>
            <p:ph type="title" idx="5"/>
          </p:nvPr>
        </p:nvSpPr>
        <p:spPr>
          <a:xfrm>
            <a:off x="5749543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51"/>
          <p:cNvSpPr txBox="1"/>
          <p:nvPr>
            <p:ph type="subTitle" idx="6"/>
          </p:nvPr>
        </p:nvSpPr>
        <p:spPr>
          <a:xfrm>
            <a:off x="5708953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2"/>
          <p:cNvSpPr/>
          <p:nvPr/>
        </p:nvSpPr>
        <p:spPr>
          <a:xfrm>
            <a:off x="-4283225" y="458050"/>
            <a:ext cx="8543100" cy="8543100"/>
          </a:xfrm>
          <a:prstGeom prst="diamond">
            <a:avLst/>
          </a:prstGeom>
          <a:solidFill>
            <a:srgbClr val="CFE2F3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52"/>
          <p:cNvSpPr txBox="1"/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52"/>
          <p:cNvSpPr/>
          <p:nvPr/>
        </p:nvSpPr>
        <p:spPr>
          <a:xfrm>
            <a:off x="1100875" y="432900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52"/>
          <p:cNvSpPr/>
          <p:nvPr/>
        </p:nvSpPr>
        <p:spPr>
          <a:xfrm>
            <a:off x="5405275" y="432913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52"/>
          <p:cNvSpPr/>
          <p:nvPr/>
        </p:nvSpPr>
        <p:spPr>
          <a:xfrm>
            <a:off x="2661925" y="1065178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52"/>
          <p:cNvSpPr/>
          <p:nvPr/>
        </p:nvSpPr>
        <p:spPr>
          <a:xfrm>
            <a:off x="3587500" y="3141086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7" name="Google Shape;7;p4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"/>
          <p:cNvSpPr txBox="1"/>
          <p:nvPr>
            <p:ph type="ctrTitle"/>
          </p:nvPr>
        </p:nvSpPr>
        <p:spPr>
          <a:xfrm>
            <a:off x="1943850" y="1477650"/>
            <a:ext cx="5256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</a:rPr>
              <a:t>Univ AI1</a:t>
            </a:r>
            <a:endParaRPr lang="en-GB">
              <a:solidFill>
                <a:schemeClr val="lt1"/>
              </a:solidFill>
            </a:endParaRPr>
          </a:p>
        </p:txBody>
      </p:sp>
      <p:sp>
        <p:nvSpPr>
          <p:cNvPr id="391" name="Google Shape;391;p1"/>
          <p:cNvSpPr/>
          <p:nvPr/>
        </p:nvSpPr>
        <p:spPr>
          <a:xfrm>
            <a:off x="3985800" y="681138"/>
            <a:ext cx="1172400" cy="1172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2" name="Google Shape;392;p1"/>
          <p:cNvSpPr/>
          <p:nvPr/>
        </p:nvSpPr>
        <p:spPr>
          <a:xfrm>
            <a:off x="4319138" y="1008200"/>
            <a:ext cx="505713" cy="518272"/>
          </a:xfrm>
          <a:custGeom>
            <a:avLst/>
            <a:gdLst/>
            <a:ahLst/>
            <a:cxnLst/>
            <a:rect l="l" t="t" r="r" b="b"/>
            <a:pathLst>
              <a:path w="203711" h="208770" extrusionOk="0">
                <a:moveTo>
                  <a:pt x="82480" y="60649"/>
                </a:moveTo>
                <a:cubicBezTo>
                  <a:pt x="82435" y="60966"/>
                  <a:pt x="82435" y="61283"/>
                  <a:pt x="82435" y="61600"/>
                </a:cubicBezTo>
                <a:cubicBezTo>
                  <a:pt x="82435" y="66217"/>
                  <a:pt x="85287" y="70156"/>
                  <a:pt x="89361" y="71740"/>
                </a:cubicBezTo>
                <a:lnTo>
                  <a:pt x="89361" y="156393"/>
                </a:lnTo>
                <a:cubicBezTo>
                  <a:pt x="85287" y="157978"/>
                  <a:pt x="82435" y="161916"/>
                  <a:pt x="82435" y="166533"/>
                </a:cubicBezTo>
                <a:cubicBezTo>
                  <a:pt x="82435" y="166715"/>
                  <a:pt x="82435" y="166850"/>
                  <a:pt x="82435" y="166986"/>
                </a:cubicBezTo>
                <a:lnTo>
                  <a:pt x="58804" y="166986"/>
                </a:lnTo>
                <a:cubicBezTo>
                  <a:pt x="58804" y="166850"/>
                  <a:pt x="58804" y="166715"/>
                  <a:pt x="58804" y="166533"/>
                </a:cubicBezTo>
                <a:cubicBezTo>
                  <a:pt x="58804" y="161916"/>
                  <a:pt x="55907" y="157978"/>
                  <a:pt x="51833" y="156439"/>
                </a:cubicBezTo>
                <a:lnTo>
                  <a:pt x="51833" y="71740"/>
                </a:lnTo>
                <a:cubicBezTo>
                  <a:pt x="55907" y="70156"/>
                  <a:pt x="58804" y="66217"/>
                  <a:pt x="58804" y="61600"/>
                </a:cubicBezTo>
                <a:cubicBezTo>
                  <a:pt x="58804" y="61283"/>
                  <a:pt x="58804" y="60966"/>
                  <a:pt x="58759" y="60649"/>
                </a:cubicBezTo>
                <a:close/>
                <a:moveTo>
                  <a:pt x="144951" y="60649"/>
                </a:moveTo>
                <a:cubicBezTo>
                  <a:pt x="144906" y="60966"/>
                  <a:pt x="144906" y="61283"/>
                  <a:pt x="144906" y="61600"/>
                </a:cubicBezTo>
                <a:cubicBezTo>
                  <a:pt x="144906" y="66217"/>
                  <a:pt x="147758" y="70156"/>
                  <a:pt x="151832" y="71740"/>
                </a:cubicBezTo>
                <a:lnTo>
                  <a:pt x="151832" y="156393"/>
                </a:lnTo>
                <a:cubicBezTo>
                  <a:pt x="147803" y="157978"/>
                  <a:pt x="144906" y="161916"/>
                  <a:pt x="144906" y="166533"/>
                </a:cubicBezTo>
                <a:cubicBezTo>
                  <a:pt x="144906" y="166715"/>
                  <a:pt x="144906" y="166850"/>
                  <a:pt x="144906" y="166986"/>
                </a:cubicBezTo>
                <a:lnTo>
                  <a:pt x="121276" y="166986"/>
                </a:lnTo>
                <a:cubicBezTo>
                  <a:pt x="121276" y="166850"/>
                  <a:pt x="121276" y="166715"/>
                  <a:pt x="121276" y="166533"/>
                </a:cubicBezTo>
                <a:cubicBezTo>
                  <a:pt x="121276" y="161916"/>
                  <a:pt x="118424" y="157978"/>
                  <a:pt x="114349" y="156439"/>
                </a:cubicBezTo>
                <a:lnTo>
                  <a:pt x="114349" y="71740"/>
                </a:lnTo>
                <a:cubicBezTo>
                  <a:pt x="118424" y="70156"/>
                  <a:pt x="121276" y="66217"/>
                  <a:pt x="121276" y="61600"/>
                </a:cubicBezTo>
                <a:cubicBezTo>
                  <a:pt x="121276" y="61283"/>
                  <a:pt x="121276" y="60966"/>
                  <a:pt x="121230" y="60649"/>
                </a:cubicBezTo>
                <a:close/>
                <a:moveTo>
                  <a:pt x="101855" y="0"/>
                </a:moveTo>
                <a:cubicBezTo>
                  <a:pt x="101154" y="0"/>
                  <a:pt x="100452" y="102"/>
                  <a:pt x="99773" y="306"/>
                </a:cubicBezTo>
                <a:lnTo>
                  <a:pt x="10593" y="28282"/>
                </a:lnTo>
                <a:cubicBezTo>
                  <a:pt x="7741" y="29187"/>
                  <a:pt x="5794" y="31858"/>
                  <a:pt x="5794" y="34891"/>
                </a:cubicBezTo>
                <a:lnTo>
                  <a:pt x="5794" y="53769"/>
                </a:lnTo>
                <a:cubicBezTo>
                  <a:pt x="5794" y="57571"/>
                  <a:pt x="8873" y="60649"/>
                  <a:pt x="12675" y="60649"/>
                </a:cubicBezTo>
                <a:lnTo>
                  <a:pt x="19964" y="60649"/>
                </a:lnTo>
                <a:cubicBezTo>
                  <a:pt x="19964" y="60966"/>
                  <a:pt x="19918" y="61283"/>
                  <a:pt x="19918" y="61600"/>
                </a:cubicBezTo>
                <a:cubicBezTo>
                  <a:pt x="19918" y="66217"/>
                  <a:pt x="22816" y="70156"/>
                  <a:pt x="26890" y="71740"/>
                </a:cubicBezTo>
                <a:lnTo>
                  <a:pt x="26890" y="156393"/>
                </a:lnTo>
                <a:cubicBezTo>
                  <a:pt x="22816" y="157978"/>
                  <a:pt x="19918" y="161916"/>
                  <a:pt x="19918" y="166533"/>
                </a:cubicBezTo>
                <a:cubicBezTo>
                  <a:pt x="19918" y="166715"/>
                  <a:pt x="19964" y="166850"/>
                  <a:pt x="19964" y="166986"/>
                </a:cubicBezTo>
                <a:lnTo>
                  <a:pt x="18289" y="166986"/>
                </a:lnTo>
                <a:cubicBezTo>
                  <a:pt x="14758" y="166986"/>
                  <a:pt x="11861" y="169883"/>
                  <a:pt x="11861" y="173414"/>
                </a:cubicBezTo>
                <a:lnTo>
                  <a:pt x="11861" y="178711"/>
                </a:lnTo>
                <a:lnTo>
                  <a:pt x="6428" y="178711"/>
                </a:lnTo>
                <a:cubicBezTo>
                  <a:pt x="2897" y="178711"/>
                  <a:pt x="0" y="181608"/>
                  <a:pt x="0" y="185139"/>
                </a:cubicBezTo>
                <a:lnTo>
                  <a:pt x="0" y="202341"/>
                </a:lnTo>
                <a:cubicBezTo>
                  <a:pt x="0" y="205872"/>
                  <a:pt x="2897" y="208769"/>
                  <a:pt x="6428" y="208769"/>
                </a:cubicBezTo>
                <a:lnTo>
                  <a:pt x="197282" y="208769"/>
                </a:lnTo>
                <a:cubicBezTo>
                  <a:pt x="200813" y="208769"/>
                  <a:pt x="203710" y="205872"/>
                  <a:pt x="203710" y="202341"/>
                </a:cubicBezTo>
                <a:lnTo>
                  <a:pt x="203710" y="185139"/>
                </a:lnTo>
                <a:cubicBezTo>
                  <a:pt x="203710" y="181608"/>
                  <a:pt x="200813" y="178711"/>
                  <a:pt x="197282" y="178711"/>
                </a:cubicBezTo>
                <a:lnTo>
                  <a:pt x="191850" y="178711"/>
                </a:lnTo>
                <a:lnTo>
                  <a:pt x="191850" y="173414"/>
                </a:lnTo>
                <a:cubicBezTo>
                  <a:pt x="191850" y="169883"/>
                  <a:pt x="188953" y="166986"/>
                  <a:pt x="185422" y="166986"/>
                </a:cubicBezTo>
                <a:lnTo>
                  <a:pt x="183747" y="166986"/>
                </a:lnTo>
                <a:cubicBezTo>
                  <a:pt x="183747" y="166850"/>
                  <a:pt x="183792" y="166715"/>
                  <a:pt x="183792" y="166533"/>
                </a:cubicBezTo>
                <a:cubicBezTo>
                  <a:pt x="183792" y="161916"/>
                  <a:pt x="180895" y="157978"/>
                  <a:pt x="176821" y="156439"/>
                </a:cubicBezTo>
                <a:lnTo>
                  <a:pt x="176821" y="71740"/>
                </a:lnTo>
                <a:cubicBezTo>
                  <a:pt x="180895" y="70156"/>
                  <a:pt x="183792" y="66217"/>
                  <a:pt x="183792" y="61600"/>
                </a:cubicBezTo>
                <a:cubicBezTo>
                  <a:pt x="183792" y="61283"/>
                  <a:pt x="183747" y="60966"/>
                  <a:pt x="183747" y="60649"/>
                </a:cubicBezTo>
                <a:lnTo>
                  <a:pt x="191035" y="60649"/>
                </a:lnTo>
                <a:cubicBezTo>
                  <a:pt x="194838" y="60649"/>
                  <a:pt x="197916" y="57571"/>
                  <a:pt x="197916" y="53769"/>
                </a:cubicBezTo>
                <a:lnTo>
                  <a:pt x="197916" y="34891"/>
                </a:lnTo>
                <a:cubicBezTo>
                  <a:pt x="197916" y="31858"/>
                  <a:pt x="195969" y="29187"/>
                  <a:pt x="193117" y="28282"/>
                </a:cubicBezTo>
                <a:lnTo>
                  <a:pt x="103938" y="306"/>
                </a:lnTo>
                <a:cubicBezTo>
                  <a:pt x="103259" y="102"/>
                  <a:pt x="102557" y="0"/>
                  <a:pt x="1018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1"/>
          <p:cNvSpPr txBox="1"/>
          <p:nvPr/>
        </p:nvSpPr>
        <p:spPr>
          <a:xfrm>
            <a:off x="2380650" y="2533700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All in one !!!</a:t>
            </a:r>
            <a:endParaRPr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2"/>
          <p:cNvSpPr txBox="1"/>
          <p:nvPr/>
        </p:nvSpPr>
        <p:spPr>
          <a:xfrm>
            <a:off x="611745" y="483050"/>
            <a:ext cx="5843400" cy="341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u="sng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Lessons learnt so far while implementing WBS tasks scheduling, risks and communication:</a:t>
            </a:r>
            <a:endParaRPr sz="2100" u="sng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Scheduling meeting and communicating with different schedules of teammates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Sticking to the timeline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Coding was difficult within the timeline so adapted the changes in scope (from coding to designing the website</a:t>
            </a:r>
            <a:endParaRPr lang="en-GB"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Light" panose="02000000000000000000"/>
              <a:buAutoNum type="arabicParenR"/>
            </a:pPr>
            <a:r>
              <a:rPr lang="en-IN" alt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 Zoom Meetings for communication</a:t>
            </a:r>
            <a:endParaRPr lang="en-IN" altLang="en-GB"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2"/>
          <p:cNvGrpSpPr/>
          <p:nvPr/>
        </p:nvGrpSpPr>
        <p:grpSpPr>
          <a:xfrm>
            <a:off x="-98150" y="-76200"/>
            <a:ext cx="9258000" cy="2162175"/>
            <a:chOff x="-98150" y="-76200"/>
            <a:chExt cx="9258000" cy="2162175"/>
          </a:xfrm>
        </p:grpSpPr>
        <p:pic>
          <p:nvPicPr>
            <p:cNvPr id="935" name="Google Shape;935;p22"/>
            <p:cNvPicPr preferRelativeResize="0"/>
            <p:nvPr/>
          </p:nvPicPr>
          <p:blipFill rotWithShape="1">
            <a:blip r:embed="rId1"/>
            <a:srcRect t="36074" b="29868"/>
            <a:stretch>
              <a:fillRect/>
            </a:stretch>
          </p:blipFill>
          <p:spPr>
            <a:xfrm>
              <a:off x="-15750" y="0"/>
              <a:ext cx="9175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6" name="Google Shape;936;p22"/>
            <p:cNvSpPr/>
            <p:nvPr/>
          </p:nvSpPr>
          <p:spPr>
            <a:xfrm>
              <a:off x="-98150" y="-76200"/>
              <a:ext cx="9258000" cy="2162100"/>
            </a:xfrm>
            <a:prstGeom prst="rect">
              <a:avLst/>
            </a:prstGeom>
            <a:solidFill>
              <a:schemeClr val="accent4">
                <a:alpha val="1333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37" name="Google Shape;937;p22"/>
          <p:cNvSpPr/>
          <p:nvPr/>
        </p:nvSpPr>
        <p:spPr>
          <a:xfrm>
            <a:off x="4129386" y="3192637"/>
            <a:ext cx="246033" cy="24630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938" name="Google Shape;938;p22"/>
          <p:cNvGrpSpPr/>
          <p:nvPr/>
        </p:nvGrpSpPr>
        <p:grpSpPr>
          <a:xfrm>
            <a:off x="4448732" y="3192566"/>
            <a:ext cx="246288" cy="246016"/>
            <a:chOff x="3752358" y="3817349"/>
            <a:chExt cx="346056" cy="345674"/>
          </a:xfrm>
        </p:grpSpPr>
        <p:sp>
          <p:nvSpPr>
            <p:cNvPr id="939" name="Google Shape;939;p22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1" name="Google Shape;941;p22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2" name="Google Shape;942;p22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43" name="Google Shape;943;p22"/>
          <p:cNvGrpSpPr/>
          <p:nvPr/>
        </p:nvGrpSpPr>
        <p:grpSpPr>
          <a:xfrm>
            <a:off x="4768349" y="3192566"/>
            <a:ext cx="246265" cy="246016"/>
            <a:chOff x="4201447" y="3817349"/>
            <a:chExt cx="346024" cy="345674"/>
          </a:xfrm>
        </p:grpSpPr>
        <p:sp>
          <p:nvSpPr>
            <p:cNvPr id="944" name="Google Shape;944;p22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5" name="Google Shape;945;p22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48" name="Google Shape;948;p22"/>
          <p:cNvSpPr txBox="1"/>
          <p:nvPr>
            <p:ph type="title"/>
          </p:nvPr>
        </p:nvSpPr>
        <p:spPr>
          <a:xfrm>
            <a:off x="3212700" y="2176598"/>
            <a:ext cx="271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Thanks!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35150" y="483870"/>
            <a:ext cx="5391785" cy="449643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 txBox="1"/>
          <p:nvPr/>
        </p:nvSpPr>
        <p:spPr>
          <a:xfrm>
            <a:off x="179125" y="-210"/>
            <a:ext cx="43827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Use Case diagram: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"/>
          <p:cNvSpPr txBox="1"/>
          <p:nvPr/>
        </p:nvSpPr>
        <p:spPr>
          <a:xfrm>
            <a:off x="251770" y="627190"/>
            <a:ext cx="8171700" cy="398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1018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primary actors are Students and Parents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secondary actor is Admin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application displays universities on a geographical map of NJ and NYC.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 university rank, programs offered in university, crime rate of the location can be found on the app.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Can be used to shortlist the universities and compare them.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Check reviews of the university.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Reviews can be added only if you are a student in the university.</a:t>
            </a:r>
            <a:endParaRPr sz="210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28600" lvl="0" indent="-21018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en-GB" sz="21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Reviews will be validated before posting publicly.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55240" y="329565"/>
            <a:ext cx="4154170" cy="470471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"/>
          <p:cNvSpPr txBox="1"/>
          <p:nvPr/>
        </p:nvSpPr>
        <p:spPr>
          <a:xfrm>
            <a:off x="182600" y="68475"/>
            <a:ext cx="43827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State diagram: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04950" y="610870"/>
            <a:ext cx="6347460" cy="438023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 txBox="1"/>
          <p:nvPr/>
        </p:nvSpPr>
        <p:spPr>
          <a:xfrm>
            <a:off x="107015" y="51950"/>
            <a:ext cx="31605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Database Design</a:t>
            </a:r>
            <a:endParaRPr sz="21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Google Shape;428;gfc491fab3d_1_6"/>
          <p:cNvGraphicFramePr/>
          <p:nvPr>
            <p:custDataLst>
              <p:tags r:id="rId1"/>
            </p:custDataLst>
          </p:nvPr>
        </p:nvGraphicFramePr>
        <p:xfrm>
          <a:off x="467360" y="267335"/>
          <a:ext cx="7886700" cy="4658995"/>
        </p:xfrm>
        <a:graphic>
          <a:graphicData uri="http://schemas.openxmlformats.org/drawingml/2006/table">
            <a:tbl>
              <a:tblPr bandRow="1">
                <a:noFill/>
                <a:tableStyleId>{7D261A81-EFC5-428D-96AD-018FEAC85F68}</a:tableStyleId>
              </a:tblPr>
              <a:tblGrid>
                <a:gridCol w="2116455"/>
                <a:gridCol w="1367155"/>
                <a:gridCol w="2139950"/>
                <a:gridCol w="2263140"/>
              </a:tblGrid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Element or value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Data Type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Character Length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Acceptable Values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Userid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int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10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Password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20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Fname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Lname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Address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200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City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Usertype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enum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Username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Email_id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  <a:tr h="4235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Reviews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varchar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500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Calibri" panose="020F0502020204030204"/>
                          <a:ea typeface="Calibri" panose="020F0502020204030204"/>
                          <a:cs typeface="Calibri" panose="020F0502020204030204"/>
                          <a:sym typeface="Calibri" panose="020F0502020204030204"/>
                        </a:rPr>
                        <a:t>Y</a:t>
                      </a:r>
                      <a:endParaRPr sz="1100">
                        <a:solidFill>
                          <a:schemeClr val="lt1"/>
                        </a:solidFill>
                        <a:latin typeface="Calibri" panose="020F0502020204030204"/>
                        <a:ea typeface="Calibri" panose="020F0502020204030204"/>
                        <a:cs typeface="Calibri" panose="020F0502020204030204"/>
                        <a:sym typeface="Calibri" panose="020F0502020204030204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71550" y="194945"/>
            <a:ext cx="71050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1505" y="411480"/>
            <a:ext cx="7766050" cy="431990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"/>
          <p:cNvSpPr txBox="1"/>
          <p:nvPr/>
        </p:nvSpPr>
        <p:spPr>
          <a:xfrm>
            <a:off x="107450" y="-90"/>
            <a:ext cx="3446700" cy="504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Interface diagram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"/>
          <p:cNvSpPr txBox="1"/>
          <p:nvPr/>
        </p:nvSpPr>
        <p:spPr>
          <a:xfrm>
            <a:off x="296545" y="513715"/>
            <a:ext cx="6477000" cy="3428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Tools :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MS Word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Lucid App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Kapwing Website 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Knowledge :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Unified Modeling Language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GIS System design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 panose="02000000000000000000"/>
              <a:buAutoNum type="arabicParenR"/>
            </a:pPr>
            <a:r>
              <a:rPr lang="en-GB" sz="2100">
                <a:solidFill>
                  <a:schemeClr val="lt1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rPr>
              <a:t>Academic system in the US</a:t>
            </a: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Roboto Light" panose="02000000000000000000"/>
              <a:ea typeface="Roboto Light" panose="02000000000000000000"/>
              <a:cs typeface="Roboto Light" panose="02000000000000000000"/>
              <a:sym typeface="Roboto Light" panose="0200000000000000000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21*366"/>
  <p:tag name="TABLE_ENDDRAG_RECT" val="36*21*621*366"/>
</p:tagLst>
</file>

<file path=ppt/theme/theme1.xml><?xml version="1.0" encoding="utf-8"?>
<a:theme xmlns:a="http://schemas.openxmlformats.org/drawingml/2006/main" name="University Introduc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1210</Words>
  <Application>WPS Presentation</Application>
  <PresentationFormat/>
  <Paragraphs>130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SimSun</vt:lpstr>
      <vt:lpstr>Wingdings</vt:lpstr>
      <vt:lpstr>Arial</vt:lpstr>
      <vt:lpstr>Bree Serif</vt:lpstr>
      <vt:lpstr>Roboto Light</vt:lpstr>
      <vt:lpstr>Roboto</vt:lpstr>
      <vt:lpstr>Livvic</vt:lpstr>
      <vt:lpstr>Segoe Print</vt:lpstr>
      <vt:lpstr>Roboto Condensed Light</vt:lpstr>
      <vt:lpstr>Proxima Nova</vt:lpstr>
      <vt:lpstr>Proxima Nova Semibold</vt:lpstr>
      <vt:lpstr>Calibri</vt:lpstr>
      <vt:lpstr>Microsoft YaHei</vt:lpstr>
      <vt:lpstr>Arial Unicode MS</vt:lpstr>
      <vt:lpstr>Amatic SC</vt:lpstr>
      <vt:lpstr>Roboto Medium</vt:lpstr>
      <vt:lpstr>Wide Latin</vt:lpstr>
      <vt:lpstr>University Introduction by Slidesgo</vt:lpstr>
      <vt:lpstr>Univ AI1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SETS US APART</vt:lpstr>
      <vt:lpstr>PowerPoint 演示文稿</vt:lpstr>
      <vt:lpstr>OUR ACADEMIC AREAS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 AI1</dc:title>
  <dc:creator/>
  <cp:lastModifiedBy>Annie Renita</cp:lastModifiedBy>
  <cp:revision>5</cp:revision>
  <dcterms:created xsi:type="dcterms:W3CDTF">2021-11-15T21:16:00Z</dcterms:created>
  <dcterms:modified xsi:type="dcterms:W3CDTF">2025-03-17T17:49:23Z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EB016A842A6944EE9D8B5261F0951E56</vt:lpwstr>
  </property>
  <property fmtid="{D5CDD505-2E9C-101B-9397-08002B2CF9AE}" pid="3" name="KSOProductBuildVer">
    <vt:lpwstr>1033-12.2.0.20326</vt:lpwstr>
  </property>
</Properties>
</file>